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4" r:id="rId3"/>
    <p:sldId id="266" r:id="rId4"/>
    <p:sldId id="267" r:id="rId5"/>
    <p:sldId id="268" r:id="rId6"/>
    <p:sldId id="269" r:id="rId7"/>
    <p:sldId id="270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7200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48B07-2C06-4CF2-8E91-F7385E71E2CB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069D4-B020-4602-B87C-B094679675DF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C11EA-3D59-4DFE-9385-0A032B3191AF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936D4-0671-4B70-A95D-BFBC9A35DA5B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7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DDD67DAC-232D-4042-B5C0-E64770A42A28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ECD2C-79BD-4B90-B3FA-E3B19B3FF97B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FDB6-7A26-4DBB-9BB0-088C0534314D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7C72F-E0F0-449A-A903-6D7865ED3EFA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207D-C9F3-42EA-960B-DC9955B358C7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827A6-8947-4115-8D9E-E89B1EC0518D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60A6F-F31A-4CA3-B222-0B3C224FF998}" type="datetimeFigureOut">
              <a:rPr lang="en-US" dirty="0"/>
              <a:t>10/17/2016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648A1663-7765-4EF4-B97F-A02E70C6265E}" type="datetimeFigureOut">
              <a:rPr lang="en-US" dirty="0"/>
              <a:t>10/17/2016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Full Stack Web Development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35610" y="4468031"/>
            <a:ext cx="5294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38949E"/>
                </a:solidFill>
              </a:rPr>
              <a:t>           </a:t>
            </a:r>
            <a:r>
              <a:rPr lang="en-US" sz="2400" b="1" dirty="0" smtClean="0">
                <a:solidFill>
                  <a:srgbClr val="38949E"/>
                </a:solidFill>
              </a:rPr>
              <a:t>     MySQL </a:t>
            </a:r>
            <a:r>
              <a:rPr lang="en-US" sz="2400" dirty="0" smtClean="0"/>
              <a:t>/ Getting Started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2154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</a:t>
            </a:r>
            <a:r>
              <a:rPr lang="en-US" dirty="0" smtClean="0"/>
              <a:t>MySQL?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1900361"/>
            <a:ext cx="10058400" cy="4675367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dirty="0" smtClean="0"/>
              <a:t>Open source </a:t>
            </a:r>
            <a:r>
              <a:rPr lang="en-US" sz="2400" b="1" dirty="0" smtClean="0"/>
              <a:t>relational database </a:t>
            </a:r>
            <a:r>
              <a:rPr lang="en-US" sz="2400" dirty="0" smtClean="0"/>
              <a:t>management system (RDBMS)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Stores data/records in </a:t>
            </a:r>
            <a:r>
              <a:rPr lang="en-US" sz="2400" b="1" dirty="0" smtClean="0"/>
              <a:t>tables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Data is separated into </a:t>
            </a:r>
            <a:r>
              <a:rPr lang="en-US" sz="2400" b="1" dirty="0" smtClean="0"/>
              <a:t>columns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b="1" dirty="0"/>
              <a:t> </a:t>
            </a:r>
            <a:r>
              <a:rPr lang="en-US" sz="2400" dirty="0" smtClean="0"/>
              <a:t>Uses </a:t>
            </a:r>
            <a:r>
              <a:rPr lang="en-US" sz="2400" b="1" dirty="0" smtClean="0"/>
              <a:t>SQL (Structured Query Language)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05689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Advantages of MySQL?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45815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High Performance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High Availability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Data Protection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Ease of Use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Great Support &amp; Documentation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Open Source and Free!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8416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Disadvantages of MySQL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A few stability issues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Not as scalable as some other types of databases (</a:t>
            </a:r>
            <a:r>
              <a:rPr lang="en-US" sz="2400" dirty="0" err="1" smtClean="0"/>
              <a:t>noSQL</a:t>
            </a:r>
            <a:r>
              <a:rPr lang="en-US" sz="2400" dirty="0" smtClean="0"/>
              <a:t>)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Development has been a little laggy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Some limitations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917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MySQL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Cross Platform – Linux / Unix / Solaris / Windows / Apple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CPU – Dual core 2.0 GHz or better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20GB+ Hard Drive Space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Memory – 2GB+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0478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MySQL Tools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MySQL Client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PHPMyAdmin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MySQL Workbench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Sequel Pro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 smtClean="0"/>
              <a:t> HeidiSQL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 </a:t>
            </a:r>
            <a:r>
              <a:rPr lang="en-US" sz="2400" dirty="0" smtClean="0"/>
              <a:t>MyDBStudio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547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CHARACTER / CHAR / VARCHAR / TEXT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INT / INTEGER / SMALL INT / BIG INT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DECIMAL / FLOAT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BOOLEAN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DATE / DATETIME / TIME / TIMESTAMP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26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730" y="2346236"/>
            <a:ext cx="3430789" cy="1709500"/>
          </a:xfrm>
        </p:spPr>
      </p:pic>
    </p:spTree>
    <p:extLst>
      <p:ext uri="{BB962C8B-B14F-4D97-AF65-F5344CB8AC3E}">
        <p14:creationId xmlns:p14="http://schemas.microsoft.com/office/powerpoint/2010/main" val="31529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Wood Type">
      <a:majorFont>
        <a:latin typeface="Arial Black" panose="020B0A040201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 panose="020B0604020202020204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BE1B6DD8-9976-4550-A6F4-B2DD4EA939D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7704</TotalTime>
  <Words>182</Words>
  <Application>Microsoft Office PowerPoint</Application>
  <PresentationFormat>Widescreen</PresentationFormat>
  <Paragraphs>37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Wingdings</vt:lpstr>
      <vt:lpstr>Wood Type</vt:lpstr>
      <vt:lpstr>Full Stack Web Development</vt:lpstr>
      <vt:lpstr>What Is MySQL?</vt:lpstr>
      <vt:lpstr>Advantages of MySQL?</vt:lpstr>
      <vt:lpstr>Disadvantages of MySQL</vt:lpstr>
      <vt:lpstr>MySQL Requirements</vt:lpstr>
      <vt:lpstr>MySQL Tools</vt:lpstr>
      <vt:lpstr>General Data Types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Stack Web Development</dc:title>
  <dc:creator>Brad Traversy</dc:creator>
  <cp:lastModifiedBy>Brad Traversy</cp:lastModifiedBy>
  <cp:revision>57</cp:revision>
  <dcterms:created xsi:type="dcterms:W3CDTF">2016-08-08T14:29:34Z</dcterms:created>
  <dcterms:modified xsi:type="dcterms:W3CDTF">2016-10-17T15:55:41Z</dcterms:modified>
</cp:coreProperties>
</file>